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5" r:id="rId12"/>
    <p:sldId id="281" r:id="rId13"/>
    <p:sldId id="282" r:id="rId14"/>
    <p:sldId id="283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ED33F-4E9E-49A3-9063-022E5E18C204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14C2A-70DB-493D-BD18-FAC278CDE17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A9382-017D-4392-881E-E3631A632315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2010-05-17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zkoła gi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857224" y="214290"/>
            <a:ext cx="7772400" cy="1470025"/>
          </a:xfrm>
        </p:spPr>
        <p:txBody>
          <a:bodyPr>
            <a:normAutofit/>
          </a:bodyPr>
          <a:lstStyle/>
          <a:p>
            <a:r>
              <a:rPr lang="pl-PL" sz="5400" dirty="0" smtClean="0">
                <a:solidFill>
                  <a:srgbClr val="FFFF00"/>
                </a:solidFill>
                <a:latin typeface="Monotype Corsiva" pitchFamily="66" charset="0"/>
              </a:rPr>
              <a:t>Historia szkoły</a:t>
            </a:r>
            <a:endParaRPr lang="pl-PL" sz="5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142976" y="3331698"/>
            <a:ext cx="6400800" cy="17526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Curlz MT" pitchFamily="82" charset="0"/>
              </a:rPr>
              <a:t>2005/2006</a:t>
            </a:r>
            <a:endParaRPr lang="pl-PL" dirty="0">
              <a:solidFill>
                <a:srgbClr val="FFC000"/>
              </a:solidFill>
              <a:latin typeface="Curlz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Cennym osiągnięciem uczniów i nauczycieli okazał się udział w trzecim konkursie plastycznym i stron WWW „skarby małopolski” organizowanych w ramach VIII Małopolskich Dni Dziedzictwa Kulturowego.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Wykonana przez naszych uczniów instalacja – „Skarb przyniesiony przez rzekę” – zdobyła III nagrodę, a scenariusz zatytułowanych tak samo warsztatów dla twórców pracy plastycznych, stworzony przez panie: Jadwigę Witowską i Dorotę Gurbę – II nagrodę.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C:\Documents and Settings\nauczyciel\Pulpit\fr\Scan0006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222" y="642918"/>
            <a:ext cx="8601496" cy="5572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14356"/>
            <a:ext cx="4186238" cy="559500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Już nie pierwszy raz okazało się , że na naszą młodzież można liczyć w sytuacjach, kiedy trzeba pomóc drugiemu człowiekowi. Koordynatorką VI edycji ogólnopolskiej akcji „Góra Grosza” na terenie naszego Gimnazjum stała się oczywiście Pani Anna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Matras</a:t>
            </a: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146" name="Picture 2" descr="C:\Documents and Settings\nauczyciel\Pulpit\fr\Scan00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14290"/>
            <a:ext cx="4143372" cy="6451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428604"/>
            <a:ext cx="8472518" cy="257176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Jednym z ważnych przedsięwzięć podjętych w ramach realizacji harmonogramu działań zmierzających do nadania naszemu Gimnazjum Im. Jana Pawła II, by udział młodzieży w Kwietnym Biegu wokół Polski.</a:t>
            </a:r>
            <a:br>
              <a:rPr lang="pl-PL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Odbywa się on od 2004 roku i stanowi formę uczenia kolejnych rocznic pierwszej pielgrzymki Ojca Świętego do Ojczyzny odbytej w 1979r. Nasi uczniowie uczestniczyli w biegu sztafetowym na odcinku od granicy gminy Stary Sącz z gminą Łącko do granicy administracyjnej Gołkowic.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170" name="Picture 2" descr="C:\Documents and Settings\nauczyciel\Pulpit\fr\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143247"/>
            <a:ext cx="3786214" cy="25921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C:\Documents and Settings\nauczyciel\Pulpit\fr\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857628"/>
            <a:ext cx="3816599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Pożegnanie klas III – jak zwykle – odbyło się bardzo uroczyście. Uczniowie zaprezentowali swoje uzdolnienia w przygotowanej akademii.</a:t>
            </a:r>
            <a:br>
              <a:rPr lang="pl-PL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Nie odbyło się bez śmiechu, ale i niektórym łezka zakręciła się w oku... Absolwenci poprzez złożone ślubowanie potwierdzili chęć zastosowania się do wszystkich rad udzielanych przez nauczycieli. W ostatniej części imprezy odbyło się pożegnanie Pani Marcjanny Bodziony, która przechodzi na emeryturę.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Nad rozwojem intelektualnym uczniów czuwać będą następujący nauczyciele: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Dyrektor – mgr Janusz Pietruszewski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j. Polski –   mgr Renata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Burchel</a:t>
            </a:r>
            <a:endParaRPr lang="pl-PL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	mgr Dominika Golonka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	mgr Lidia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Pajur</a:t>
            </a:r>
            <a:endParaRPr lang="pl-PL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j. Angielski – mgr Barbara Janur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		Kinga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Wojtakowska</a:t>
            </a:r>
            <a:endParaRPr lang="pl-PL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Historia – mgr Ewa Jasińska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	mgr Marek Macko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Matematyka – mgr Marcjanna Bodziony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	        mgr Ryszard Waligóra</a:t>
            </a:r>
          </a:p>
          <a:p>
            <a:pPr>
              <a:buNone/>
            </a:pP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Geografia – mgr Katarzyna Garwol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Chemia – mgr Sylwia Kotas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Fizyka – mgr Edyta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Lompart</a:t>
            </a:r>
            <a:endParaRPr lang="pl-PL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Biologia – mgr Urszula Rams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Plastyka – mgr Dorota Gurba</a:t>
            </a:r>
          </a:p>
          <a:p>
            <a:pPr>
              <a:buNone/>
            </a:pP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wych</a:t>
            </a: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fiz</a:t>
            </a: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. – mgr Urszula Bober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	    mgr Anna Dubiel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	    mgr Małgorzata Dziarmaga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	    mgr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Allicja</a:t>
            </a: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 Olszowska</a:t>
            </a:r>
          </a:p>
          <a:p>
            <a:pPr>
              <a:buNone/>
            </a:pP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Informatyka – mgr Grzegorz Garwol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Technika – Adam Rams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Religia – ks. Arkadiusz Stępień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Naucz.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indyw</a:t>
            </a: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. – mgr Anna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Górz</a:t>
            </a:r>
            <a:endParaRPr lang="pl-PL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Biblioteka mgr </a:t>
            </a:r>
            <a:r>
              <a:rPr lang="pl-PL" smtClean="0">
                <a:solidFill>
                  <a:schemeClr val="bg2">
                    <a:lumMod val="50000"/>
                  </a:schemeClr>
                </a:solidFill>
              </a:rPr>
              <a:t>Jadwiga </a:t>
            </a:r>
            <a:r>
              <a:rPr lang="pl-PL" smtClean="0">
                <a:solidFill>
                  <a:schemeClr val="bg2">
                    <a:lumMod val="50000"/>
                  </a:schemeClr>
                </a:solidFill>
              </a:rPr>
              <a:t>Witowska    </a:t>
            </a:r>
            <a:endParaRPr lang="pl-PL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Pedagog szkolny – mgr Anna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Matras</a:t>
            </a:r>
            <a:endParaRPr lang="pl-PL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Wych</a:t>
            </a: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. świetlicy – mgr Lucyna 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Dybiec</a:t>
            </a: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500042"/>
            <a:ext cx="7543824" cy="56436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Piękna złota polska jesień to już tradycyjna pora gimnazjalnego Rajdu o Puchar Dyrektora Szkoły, który w bieżącym roku szkolnym odbył się już po raz siódmy. Uczniowie wyruszyli pod opieką szacownych przedstawicieli grona pedagogicznego, </a:t>
            </a:r>
            <a:br>
              <a:rPr lang="pl-PL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by nie tylko wspiąć </a:t>
            </a:r>
            <a:br>
              <a:rPr lang="pl-PL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się na szczyt </a:t>
            </a:r>
            <a:br>
              <a:rPr lang="pl-PL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Przechyby</a:t>
            </a: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, ale i </a:t>
            </a:r>
            <a:br>
              <a:rPr lang="pl-PL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–dobrze się bawiąc– </a:t>
            </a:r>
            <a:br>
              <a:rPr lang="pl-PL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uczyć się i </a:t>
            </a:r>
            <a:br>
              <a:rPr lang="pl-PL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zwyciężać...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 descr="C:\Documents and Settings\nauczyciel\Pulpit\fr\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357562"/>
            <a:ext cx="4324350" cy="3035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Niektóre sceny opisywanych wydarzeń zostały „zarejestrowane” przez szkolnego fotografa: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 descr="C:\Documents and Settings\nauczyciel\Pulpit\fr\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357430"/>
            <a:ext cx="5398676" cy="3643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14356"/>
            <a:ext cx="3900486" cy="550072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W ciągu całego roku szkolnego uczniowie „dwoili się i troili” by przysporzyć sobie i szkole chwały. Czynili to, osiągając sukcesy na polu naukowym, a także na stadionach i halach sportowych, współdziałając w zespole i walcząc indywidualnie.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74" name="Picture 2" descr="C:\Documents and Settings\nauczyciel\Pulpit\fr\Scan000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714356"/>
            <a:ext cx="3457436" cy="5273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pl-PL" dirty="0" err="1" smtClean="0">
                <a:solidFill>
                  <a:schemeClr val="bg2">
                    <a:lumMod val="50000"/>
                  </a:schemeClr>
                </a:solidFill>
              </a:rPr>
              <a:t>Międzygimnazjalny</a:t>
            </a: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 Komputerowy Konkurs Ortograficzny trwale został już włączony do szkolnej tradycji. Dużą radością napawa fakt, że wzrasta jego popularność wśród uczniów innych gimnazjów, z których kilka uczestniczy w konkursie od pierwszej edycji. Po trosze jest to zasługa Pana Dyrektora i Organizatorów, którzy starają się stworzyć przyjazną atmosferą, po trosze zaś samych uczestników, którzy – rywalizując ze sobą – wykazują się wiedzą i umiejętnościami. Nie sposób wreszcie nie wspomnieć o sponsorach bez których hojności nie byłoby nagród. 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		Niezwykle istotną część pracy dydaktycznej szkoły stanowi udział uczniów w konkursach przedmiotowych. Uczniowie naszej szkoły w bieżącym roku szkolnym uczestniczyli chętnie we wspomnianych konkursach. Najlepsi dotarli do finału.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98" name="Picture 2" descr="C:\Documents and Settings\nauczyciel\Pulpit\fr\Scan00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3000372"/>
            <a:ext cx="4929222" cy="3508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Niestandardowy 1">
      <a:dk1>
        <a:srgbClr val="FFFFFF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432</TotalTime>
  <Words>77</Words>
  <PresentationFormat>Pokaz na ekranie (4:3)</PresentationFormat>
  <Paragraphs>40</Paragraphs>
  <Slides>14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Wierzchołek</vt:lpstr>
      <vt:lpstr>Historia szkoły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Szkoły</dc:title>
  <cp:lastModifiedBy>Teacher</cp:lastModifiedBy>
  <cp:revision>43</cp:revision>
  <dcterms:modified xsi:type="dcterms:W3CDTF">2010-05-17T12:54:54Z</dcterms:modified>
</cp:coreProperties>
</file>